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5"/>
  </p:notesMasterIdLst>
  <p:sldIdLst>
    <p:sldId id="289" r:id="rId2"/>
    <p:sldId id="268" r:id="rId3"/>
    <p:sldId id="285" r:id="rId4"/>
    <p:sldId id="265" r:id="rId5"/>
    <p:sldId id="269" r:id="rId6"/>
    <p:sldId id="270" r:id="rId7"/>
    <p:sldId id="271" r:id="rId8"/>
    <p:sldId id="286" r:id="rId9"/>
    <p:sldId id="273" r:id="rId10"/>
    <p:sldId id="274" r:id="rId11"/>
    <p:sldId id="288" r:id="rId12"/>
    <p:sldId id="275" r:id="rId13"/>
    <p:sldId id="287" r:id="rId14"/>
  </p:sldIdLst>
  <p:sldSz cx="6119813" cy="3135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화장하기 기본페이지" id="{39D878A9-08AE-47C5-9106-A0C9598985FD}">
          <p14:sldIdLst/>
        </p14:section>
        <p14:section name="화장하기 기본페이지" id="{D03985CD-2D0E-4B19-8267-44333A40088A}">
          <p14:sldIdLst>
            <p14:sldId id="289"/>
          </p14:sldIdLst>
        </p14:section>
        <p14:section name="화장하기 카메라 연결" id="{D6FB226C-C662-4A0E-9445-36390F1B3856}">
          <p14:sldIdLst>
            <p14:sldId id="268"/>
          </p14:sldIdLst>
        </p14:section>
        <p14:section name="화장하기 립" id="{65CAA9C4-257F-4B4C-BC6A-15C29586FAB8}">
          <p14:sldIdLst>
            <p14:sldId id="285"/>
            <p14:sldId id="265"/>
            <p14:sldId id="269"/>
            <p14:sldId id="270"/>
          </p14:sldIdLst>
        </p14:section>
        <p14:section name="화장하기 파운데이션(스킨)" id="{F8C2F55E-8761-424A-BF16-172FFADF27D9}">
          <p14:sldIdLst>
            <p14:sldId id="271"/>
            <p14:sldId id="286"/>
            <p14:sldId id="273"/>
            <p14:sldId id="274"/>
          </p14:sldIdLst>
        </p14:section>
        <p14:section name="세이브 로드" id="{36AFD373-0C1F-48D5-B115-88B2D43B3B3B}">
          <p14:sldIdLst>
            <p14:sldId id="288"/>
            <p14:sldId id="275"/>
          </p14:sldIdLst>
        </p14:section>
        <p14:section name="세이브에 저장된 제품 표시" id="{2766A7A2-2B84-4115-B36E-8544F73AB519}">
          <p14:sldIdLst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69" autoAdjust="0"/>
    <p:restoredTop sz="94660"/>
  </p:normalViewPr>
  <p:slideViewPr>
    <p:cSldViewPr snapToGrid="0">
      <p:cViewPr>
        <p:scale>
          <a:sx n="200" d="100"/>
          <a:sy n="200" d="100"/>
        </p:scale>
        <p:origin x="89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BDBFB-475D-487B-9DC1-8E7BDFCD151F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17513" y="1143000"/>
            <a:ext cx="60229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6716B-BFA3-4DE4-91E1-47A387157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801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1932" rtl="0" eaLnBrk="1" latinLnBrk="1" hangingPunct="1">
      <a:defRPr sz="567" kern="1200">
        <a:solidFill>
          <a:schemeClr val="tx1"/>
        </a:solidFill>
        <a:latin typeface="+mn-lt"/>
        <a:ea typeface="+mn-ea"/>
        <a:cs typeface="+mn-cs"/>
      </a:defRPr>
    </a:lvl1pPr>
    <a:lvl2pPr marL="215966" algn="l" defTabSz="431932" rtl="0" eaLnBrk="1" latinLnBrk="1" hangingPunct="1">
      <a:defRPr sz="567" kern="1200">
        <a:solidFill>
          <a:schemeClr val="tx1"/>
        </a:solidFill>
        <a:latin typeface="+mn-lt"/>
        <a:ea typeface="+mn-ea"/>
        <a:cs typeface="+mn-cs"/>
      </a:defRPr>
    </a:lvl2pPr>
    <a:lvl3pPr marL="431932" algn="l" defTabSz="431932" rtl="0" eaLnBrk="1" latinLnBrk="1" hangingPunct="1">
      <a:defRPr sz="567" kern="1200">
        <a:solidFill>
          <a:schemeClr val="tx1"/>
        </a:solidFill>
        <a:latin typeface="+mn-lt"/>
        <a:ea typeface="+mn-ea"/>
        <a:cs typeface="+mn-cs"/>
      </a:defRPr>
    </a:lvl3pPr>
    <a:lvl4pPr marL="647898" algn="l" defTabSz="431932" rtl="0" eaLnBrk="1" latinLnBrk="1" hangingPunct="1">
      <a:defRPr sz="567" kern="1200">
        <a:solidFill>
          <a:schemeClr val="tx1"/>
        </a:solidFill>
        <a:latin typeface="+mn-lt"/>
        <a:ea typeface="+mn-ea"/>
        <a:cs typeface="+mn-cs"/>
      </a:defRPr>
    </a:lvl4pPr>
    <a:lvl5pPr marL="863864" algn="l" defTabSz="431932" rtl="0" eaLnBrk="1" latinLnBrk="1" hangingPunct="1">
      <a:defRPr sz="567" kern="1200">
        <a:solidFill>
          <a:schemeClr val="tx1"/>
        </a:solidFill>
        <a:latin typeface="+mn-lt"/>
        <a:ea typeface="+mn-ea"/>
        <a:cs typeface="+mn-cs"/>
      </a:defRPr>
    </a:lvl5pPr>
    <a:lvl6pPr marL="1079829" algn="l" defTabSz="431932" rtl="0" eaLnBrk="1" latinLnBrk="1" hangingPunct="1">
      <a:defRPr sz="567" kern="1200">
        <a:solidFill>
          <a:schemeClr val="tx1"/>
        </a:solidFill>
        <a:latin typeface="+mn-lt"/>
        <a:ea typeface="+mn-ea"/>
        <a:cs typeface="+mn-cs"/>
      </a:defRPr>
    </a:lvl6pPr>
    <a:lvl7pPr marL="1295796" algn="l" defTabSz="431932" rtl="0" eaLnBrk="1" latinLnBrk="1" hangingPunct="1">
      <a:defRPr sz="567" kern="1200">
        <a:solidFill>
          <a:schemeClr val="tx1"/>
        </a:solidFill>
        <a:latin typeface="+mn-lt"/>
        <a:ea typeface="+mn-ea"/>
        <a:cs typeface="+mn-cs"/>
      </a:defRPr>
    </a:lvl7pPr>
    <a:lvl8pPr marL="1511762" algn="l" defTabSz="431932" rtl="0" eaLnBrk="1" latinLnBrk="1" hangingPunct="1">
      <a:defRPr sz="567" kern="1200">
        <a:solidFill>
          <a:schemeClr val="tx1"/>
        </a:solidFill>
        <a:latin typeface="+mn-lt"/>
        <a:ea typeface="+mn-ea"/>
        <a:cs typeface="+mn-cs"/>
      </a:defRPr>
    </a:lvl8pPr>
    <a:lvl9pPr marL="1727727" algn="l" defTabSz="431932" rtl="0" eaLnBrk="1" latinLnBrk="1" hangingPunct="1">
      <a:defRPr sz="56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4F14F-E404-E9BF-79E3-AA41B6564D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3F852F7-6ABF-FD29-8CD0-093228A3E4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78A62E5-8BE6-F26E-A976-A62F998BBC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31B7B6-C8E7-CC88-C4C6-B98EB28B7A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6716B-BFA3-4DE4-91E1-47A3871574B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742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6716B-BFA3-4DE4-91E1-47A3871574B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548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6716B-BFA3-4DE4-91E1-47A3871574B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6964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4977" y="513118"/>
            <a:ext cx="4589860" cy="1091553"/>
          </a:xfrm>
        </p:spPr>
        <p:txBody>
          <a:bodyPr anchor="b"/>
          <a:lstStyle>
            <a:lvl1pPr algn="ctr">
              <a:defRPr sz="274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4977" y="1646765"/>
            <a:ext cx="4589860" cy="756975"/>
          </a:xfrm>
        </p:spPr>
        <p:txBody>
          <a:bodyPr/>
          <a:lstStyle>
            <a:lvl1pPr marL="0" indent="0" algn="ctr">
              <a:buNone/>
              <a:defRPr sz="1097"/>
            </a:lvl1pPr>
            <a:lvl2pPr marL="209032" indent="0" algn="ctr">
              <a:buNone/>
              <a:defRPr sz="914"/>
            </a:lvl2pPr>
            <a:lvl3pPr marL="418064" indent="0" algn="ctr">
              <a:buNone/>
              <a:defRPr sz="823"/>
            </a:lvl3pPr>
            <a:lvl4pPr marL="627096" indent="0" algn="ctr">
              <a:buNone/>
              <a:defRPr sz="732"/>
            </a:lvl4pPr>
            <a:lvl5pPr marL="836127" indent="0" algn="ctr">
              <a:buNone/>
              <a:defRPr sz="732"/>
            </a:lvl5pPr>
            <a:lvl6pPr marL="1045159" indent="0" algn="ctr">
              <a:buNone/>
              <a:defRPr sz="732"/>
            </a:lvl6pPr>
            <a:lvl7pPr marL="1254191" indent="0" algn="ctr">
              <a:buNone/>
              <a:defRPr sz="732"/>
            </a:lvl7pPr>
            <a:lvl8pPr marL="1463223" indent="0" algn="ctr">
              <a:buNone/>
              <a:defRPr sz="732"/>
            </a:lvl8pPr>
            <a:lvl9pPr marL="1672255" indent="0" algn="ctr">
              <a:buNone/>
              <a:defRPr sz="73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653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650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379491" y="166926"/>
            <a:ext cx="1319585" cy="265703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20737" y="166926"/>
            <a:ext cx="3882256" cy="265703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725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802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50" y="781651"/>
            <a:ext cx="5278339" cy="1304203"/>
          </a:xfrm>
        </p:spPr>
        <p:txBody>
          <a:bodyPr anchor="b"/>
          <a:lstStyle>
            <a:lvl1pPr>
              <a:defRPr sz="274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50" y="2098193"/>
            <a:ext cx="5278339" cy="685849"/>
          </a:xfrm>
        </p:spPr>
        <p:txBody>
          <a:bodyPr/>
          <a:lstStyle>
            <a:lvl1pPr marL="0" indent="0">
              <a:buNone/>
              <a:defRPr sz="1097">
                <a:solidFill>
                  <a:schemeClr val="tx1">
                    <a:tint val="75000"/>
                  </a:schemeClr>
                </a:solidFill>
              </a:defRPr>
            </a:lvl1pPr>
            <a:lvl2pPr marL="209032" indent="0">
              <a:buNone/>
              <a:defRPr sz="914">
                <a:solidFill>
                  <a:schemeClr val="tx1">
                    <a:tint val="75000"/>
                  </a:schemeClr>
                </a:solidFill>
              </a:defRPr>
            </a:lvl2pPr>
            <a:lvl3pPr marL="418064" indent="0">
              <a:buNone/>
              <a:defRPr sz="823">
                <a:solidFill>
                  <a:schemeClr val="tx1">
                    <a:tint val="75000"/>
                  </a:schemeClr>
                </a:solidFill>
              </a:defRPr>
            </a:lvl3pPr>
            <a:lvl4pPr marL="627096" indent="0">
              <a:buNone/>
              <a:defRPr sz="732">
                <a:solidFill>
                  <a:schemeClr val="tx1">
                    <a:tint val="75000"/>
                  </a:schemeClr>
                </a:solidFill>
              </a:defRPr>
            </a:lvl4pPr>
            <a:lvl5pPr marL="836127" indent="0">
              <a:buNone/>
              <a:defRPr sz="732">
                <a:solidFill>
                  <a:schemeClr val="tx1">
                    <a:tint val="75000"/>
                  </a:schemeClr>
                </a:solidFill>
              </a:defRPr>
            </a:lvl5pPr>
            <a:lvl6pPr marL="1045159" indent="0">
              <a:buNone/>
              <a:defRPr sz="732">
                <a:solidFill>
                  <a:schemeClr val="tx1">
                    <a:tint val="75000"/>
                  </a:schemeClr>
                </a:solidFill>
              </a:defRPr>
            </a:lvl6pPr>
            <a:lvl7pPr marL="1254191" indent="0">
              <a:buNone/>
              <a:defRPr sz="732">
                <a:solidFill>
                  <a:schemeClr val="tx1">
                    <a:tint val="75000"/>
                  </a:schemeClr>
                </a:solidFill>
              </a:defRPr>
            </a:lvl7pPr>
            <a:lvl8pPr marL="1463223" indent="0">
              <a:buNone/>
              <a:defRPr sz="732">
                <a:solidFill>
                  <a:schemeClr val="tx1">
                    <a:tint val="75000"/>
                  </a:schemeClr>
                </a:solidFill>
              </a:defRPr>
            </a:lvl8pPr>
            <a:lvl9pPr marL="1672255" indent="0">
              <a:buNone/>
              <a:defRPr sz="7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07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0737" y="834632"/>
            <a:ext cx="2600921" cy="198932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155" y="834632"/>
            <a:ext cx="2600921" cy="198932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994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166926"/>
            <a:ext cx="5278339" cy="60601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1534" y="768587"/>
            <a:ext cx="2588968" cy="376673"/>
          </a:xfrm>
        </p:spPr>
        <p:txBody>
          <a:bodyPr anchor="b"/>
          <a:lstStyle>
            <a:lvl1pPr marL="0" indent="0">
              <a:buNone/>
              <a:defRPr sz="1097" b="1"/>
            </a:lvl1pPr>
            <a:lvl2pPr marL="209032" indent="0">
              <a:buNone/>
              <a:defRPr sz="914" b="1"/>
            </a:lvl2pPr>
            <a:lvl3pPr marL="418064" indent="0">
              <a:buNone/>
              <a:defRPr sz="823" b="1"/>
            </a:lvl3pPr>
            <a:lvl4pPr marL="627096" indent="0">
              <a:buNone/>
              <a:defRPr sz="732" b="1"/>
            </a:lvl4pPr>
            <a:lvl5pPr marL="836127" indent="0">
              <a:buNone/>
              <a:defRPr sz="732" b="1"/>
            </a:lvl5pPr>
            <a:lvl6pPr marL="1045159" indent="0">
              <a:buNone/>
              <a:defRPr sz="732" b="1"/>
            </a:lvl6pPr>
            <a:lvl7pPr marL="1254191" indent="0">
              <a:buNone/>
              <a:defRPr sz="732" b="1"/>
            </a:lvl7pPr>
            <a:lvl8pPr marL="1463223" indent="0">
              <a:buNone/>
              <a:defRPr sz="732" b="1"/>
            </a:lvl8pPr>
            <a:lvl9pPr marL="1672255" indent="0">
              <a:buNone/>
              <a:defRPr sz="73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1534" y="1145260"/>
            <a:ext cx="2588968" cy="16845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8155" y="768587"/>
            <a:ext cx="2601718" cy="376673"/>
          </a:xfrm>
        </p:spPr>
        <p:txBody>
          <a:bodyPr anchor="b"/>
          <a:lstStyle>
            <a:lvl1pPr marL="0" indent="0">
              <a:buNone/>
              <a:defRPr sz="1097" b="1"/>
            </a:lvl1pPr>
            <a:lvl2pPr marL="209032" indent="0">
              <a:buNone/>
              <a:defRPr sz="914" b="1"/>
            </a:lvl2pPr>
            <a:lvl3pPr marL="418064" indent="0">
              <a:buNone/>
              <a:defRPr sz="823" b="1"/>
            </a:lvl3pPr>
            <a:lvl4pPr marL="627096" indent="0">
              <a:buNone/>
              <a:defRPr sz="732" b="1"/>
            </a:lvl4pPr>
            <a:lvl5pPr marL="836127" indent="0">
              <a:buNone/>
              <a:defRPr sz="732" b="1"/>
            </a:lvl5pPr>
            <a:lvl6pPr marL="1045159" indent="0">
              <a:buNone/>
              <a:defRPr sz="732" b="1"/>
            </a:lvl6pPr>
            <a:lvl7pPr marL="1254191" indent="0">
              <a:buNone/>
              <a:defRPr sz="732" b="1"/>
            </a:lvl7pPr>
            <a:lvl8pPr marL="1463223" indent="0">
              <a:buNone/>
              <a:defRPr sz="732" b="1"/>
            </a:lvl8pPr>
            <a:lvl9pPr marL="1672255" indent="0">
              <a:buNone/>
              <a:defRPr sz="73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8155" y="1145260"/>
            <a:ext cx="2601718" cy="168450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042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8705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9427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209021"/>
            <a:ext cx="1973799" cy="731573"/>
          </a:xfrm>
        </p:spPr>
        <p:txBody>
          <a:bodyPr anchor="b"/>
          <a:lstStyle>
            <a:lvl1pPr>
              <a:defRPr sz="146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1718" y="451427"/>
            <a:ext cx="3098155" cy="2228104"/>
          </a:xfrm>
        </p:spPr>
        <p:txBody>
          <a:bodyPr/>
          <a:lstStyle>
            <a:lvl1pPr>
              <a:defRPr sz="1463"/>
            </a:lvl1pPr>
            <a:lvl2pPr>
              <a:defRPr sz="1280"/>
            </a:lvl2pPr>
            <a:lvl3pPr>
              <a:defRPr sz="1097"/>
            </a:lvl3pPr>
            <a:lvl4pPr>
              <a:defRPr sz="914"/>
            </a:lvl4pPr>
            <a:lvl5pPr>
              <a:defRPr sz="914"/>
            </a:lvl5pPr>
            <a:lvl6pPr>
              <a:defRPr sz="914"/>
            </a:lvl6pPr>
            <a:lvl7pPr>
              <a:defRPr sz="914"/>
            </a:lvl7pPr>
            <a:lvl8pPr>
              <a:defRPr sz="914"/>
            </a:lvl8pPr>
            <a:lvl9pPr>
              <a:defRPr sz="91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1534" y="940594"/>
            <a:ext cx="1973799" cy="1742567"/>
          </a:xfrm>
        </p:spPr>
        <p:txBody>
          <a:bodyPr/>
          <a:lstStyle>
            <a:lvl1pPr marL="0" indent="0">
              <a:buNone/>
              <a:defRPr sz="732"/>
            </a:lvl1pPr>
            <a:lvl2pPr marL="209032" indent="0">
              <a:buNone/>
              <a:defRPr sz="640"/>
            </a:lvl2pPr>
            <a:lvl3pPr marL="418064" indent="0">
              <a:buNone/>
              <a:defRPr sz="549"/>
            </a:lvl3pPr>
            <a:lvl4pPr marL="627096" indent="0">
              <a:buNone/>
              <a:defRPr sz="457"/>
            </a:lvl4pPr>
            <a:lvl5pPr marL="836127" indent="0">
              <a:buNone/>
              <a:defRPr sz="457"/>
            </a:lvl5pPr>
            <a:lvl6pPr marL="1045159" indent="0">
              <a:buNone/>
              <a:defRPr sz="457"/>
            </a:lvl6pPr>
            <a:lvl7pPr marL="1254191" indent="0">
              <a:buNone/>
              <a:defRPr sz="457"/>
            </a:lvl7pPr>
            <a:lvl8pPr marL="1463223" indent="0">
              <a:buNone/>
              <a:defRPr sz="457"/>
            </a:lvl8pPr>
            <a:lvl9pPr marL="1672255" indent="0">
              <a:buNone/>
              <a:defRPr sz="45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4660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534" y="209021"/>
            <a:ext cx="1973799" cy="731573"/>
          </a:xfrm>
        </p:spPr>
        <p:txBody>
          <a:bodyPr anchor="b"/>
          <a:lstStyle>
            <a:lvl1pPr>
              <a:defRPr sz="146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01718" y="451427"/>
            <a:ext cx="3098155" cy="2228104"/>
          </a:xfrm>
        </p:spPr>
        <p:txBody>
          <a:bodyPr anchor="t"/>
          <a:lstStyle>
            <a:lvl1pPr marL="0" indent="0">
              <a:buNone/>
              <a:defRPr sz="1463"/>
            </a:lvl1pPr>
            <a:lvl2pPr marL="209032" indent="0">
              <a:buNone/>
              <a:defRPr sz="1280"/>
            </a:lvl2pPr>
            <a:lvl3pPr marL="418064" indent="0">
              <a:buNone/>
              <a:defRPr sz="1097"/>
            </a:lvl3pPr>
            <a:lvl4pPr marL="627096" indent="0">
              <a:buNone/>
              <a:defRPr sz="914"/>
            </a:lvl4pPr>
            <a:lvl5pPr marL="836127" indent="0">
              <a:buNone/>
              <a:defRPr sz="914"/>
            </a:lvl5pPr>
            <a:lvl6pPr marL="1045159" indent="0">
              <a:buNone/>
              <a:defRPr sz="914"/>
            </a:lvl6pPr>
            <a:lvl7pPr marL="1254191" indent="0">
              <a:buNone/>
              <a:defRPr sz="914"/>
            </a:lvl7pPr>
            <a:lvl8pPr marL="1463223" indent="0">
              <a:buNone/>
              <a:defRPr sz="914"/>
            </a:lvl8pPr>
            <a:lvl9pPr marL="1672255" indent="0">
              <a:buNone/>
              <a:defRPr sz="914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1534" y="940594"/>
            <a:ext cx="1973799" cy="1742567"/>
          </a:xfrm>
        </p:spPr>
        <p:txBody>
          <a:bodyPr/>
          <a:lstStyle>
            <a:lvl1pPr marL="0" indent="0">
              <a:buNone/>
              <a:defRPr sz="732"/>
            </a:lvl1pPr>
            <a:lvl2pPr marL="209032" indent="0">
              <a:buNone/>
              <a:defRPr sz="640"/>
            </a:lvl2pPr>
            <a:lvl3pPr marL="418064" indent="0">
              <a:buNone/>
              <a:defRPr sz="549"/>
            </a:lvl3pPr>
            <a:lvl4pPr marL="627096" indent="0">
              <a:buNone/>
              <a:defRPr sz="457"/>
            </a:lvl4pPr>
            <a:lvl5pPr marL="836127" indent="0">
              <a:buNone/>
              <a:defRPr sz="457"/>
            </a:lvl5pPr>
            <a:lvl6pPr marL="1045159" indent="0">
              <a:buNone/>
              <a:defRPr sz="457"/>
            </a:lvl6pPr>
            <a:lvl7pPr marL="1254191" indent="0">
              <a:buNone/>
              <a:defRPr sz="457"/>
            </a:lvl7pPr>
            <a:lvl8pPr marL="1463223" indent="0">
              <a:buNone/>
              <a:defRPr sz="457"/>
            </a:lvl8pPr>
            <a:lvl9pPr marL="1672255" indent="0">
              <a:buNone/>
              <a:defRPr sz="45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65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0737" y="166926"/>
            <a:ext cx="5278339" cy="606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0737" y="834632"/>
            <a:ext cx="5278339" cy="1989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0737" y="2905971"/>
            <a:ext cx="1376958" cy="1669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1020F-A119-4A9D-95B3-9872CD3DA009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27188" y="2905971"/>
            <a:ext cx="2065437" cy="1669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2118" y="2905971"/>
            <a:ext cx="1376958" cy="1669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426C8-8CB8-427E-BC4A-0C9AA5DDE4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560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2000"/>
    </mc:Choice>
    <mc:Fallback>
      <p:transition spd="slow" advClick="0" advTm="2000"/>
    </mc:Fallback>
  </mc:AlternateContent>
  <p:txStyles>
    <p:titleStyle>
      <a:lvl1pPr algn="l" defTabSz="418064" rtl="0" eaLnBrk="1" latinLnBrk="1" hangingPunct="1">
        <a:lnSpc>
          <a:spcPct val="90000"/>
        </a:lnSpc>
        <a:spcBef>
          <a:spcPct val="0"/>
        </a:spcBef>
        <a:buNone/>
        <a:defRPr sz="201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4516" indent="-104516" algn="l" defTabSz="418064" rtl="0" eaLnBrk="1" latinLnBrk="1" hangingPunct="1">
        <a:lnSpc>
          <a:spcPct val="90000"/>
        </a:lnSpc>
        <a:spcBef>
          <a:spcPts val="457"/>
        </a:spcBef>
        <a:buFont typeface="Arial" panose="020B0604020202020204" pitchFamily="34" charset="0"/>
        <a:buChar char="•"/>
        <a:defRPr sz="1280" kern="1200">
          <a:solidFill>
            <a:schemeClr val="tx1"/>
          </a:solidFill>
          <a:latin typeface="+mn-lt"/>
          <a:ea typeface="+mn-ea"/>
          <a:cs typeface="+mn-cs"/>
        </a:defRPr>
      </a:lvl1pPr>
      <a:lvl2pPr marL="313548" indent="-104516" algn="l" defTabSz="418064" rtl="0" eaLnBrk="1" latinLnBrk="1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1097" kern="1200">
          <a:solidFill>
            <a:schemeClr val="tx1"/>
          </a:solidFill>
          <a:latin typeface="+mn-lt"/>
          <a:ea typeface="+mn-ea"/>
          <a:cs typeface="+mn-cs"/>
        </a:defRPr>
      </a:lvl2pPr>
      <a:lvl3pPr marL="522580" indent="-104516" algn="l" defTabSz="418064" rtl="0" eaLnBrk="1" latinLnBrk="1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914" kern="1200">
          <a:solidFill>
            <a:schemeClr val="tx1"/>
          </a:solidFill>
          <a:latin typeface="+mn-lt"/>
          <a:ea typeface="+mn-ea"/>
          <a:cs typeface="+mn-cs"/>
        </a:defRPr>
      </a:lvl3pPr>
      <a:lvl4pPr marL="731611" indent="-104516" algn="l" defTabSz="418064" rtl="0" eaLnBrk="1" latinLnBrk="1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3" kern="1200">
          <a:solidFill>
            <a:schemeClr val="tx1"/>
          </a:solidFill>
          <a:latin typeface="+mn-lt"/>
          <a:ea typeface="+mn-ea"/>
          <a:cs typeface="+mn-cs"/>
        </a:defRPr>
      </a:lvl4pPr>
      <a:lvl5pPr marL="940643" indent="-104516" algn="l" defTabSz="418064" rtl="0" eaLnBrk="1" latinLnBrk="1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3" kern="1200">
          <a:solidFill>
            <a:schemeClr val="tx1"/>
          </a:solidFill>
          <a:latin typeface="+mn-lt"/>
          <a:ea typeface="+mn-ea"/>
          <a:cs typeface="+mn-cs"/>
        </a:defRPr>
      </a:lvl5pPr>
      <a:lvl6pPr marL="1149675" indent="-104516" algn="l" defTabSz="418064" rtl="0" eaLnBrk="1" latinLnBrk="1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3" kern="1200">
          <a:solidFill>
            <a:schemeClr val="tx1"/>
          </a:solidFill>
          <a:latin typeface="+mn-lt"/>
          <a:ea typeface="+mn-ea"/>
          <a:cs typeface="+mn-cs"/>
        </a:defRPr>
      </a:lvl6pPr>
      <a:lvl7pPr marL="1358707" indent="-104516" algn="l" defTabSz="418064" rtl="0" eaLnBrk="1" latinLnBrk="1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3" kern="1200">
          <a:solidFill>
            <a:schemeClr val="tx1"/>
          </a:solidFill>
          <a:latin typeface="+mn-lt"/>
          <a:ea typeface="+mn-ea"/>
          <a:cs typeface="+mn-cs"/>
        </a:defRPr>
      </a:lvl7pPr>
      <a:lvl8pPr marL="1567739" indent="-104516" algn="l" defTabSz="418064" rtl="0" eaLnBrk="1" latinLnBrk="1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3" kern="1200">
          <a:solidFill>
            <a:schemeClr val="tx1"/>
          </a:solidFill>
          <a:latin typeface="+mn-lt"/>
          <a:ea typeface="+mn-ea"/>
          <a:cs typeface="+mn-cs"/>
        </a:defRPr>
      </a:lvl8pPr>
      <a:lvl9pPr marL="1776771" indent="-104516" algn="l" defTabSz="418064" rtl="0" eaLnBrk="1" latinLnBrk="1" hangingPunct="1">
        <a:lnSpc>
          <a:spcPct val="90000"/>
        </a:lnSpc>
        <a:spcBef>
          <a:spcPts val="229"/>
        </a:spcBef>
        <a:buFont typeface="Arial" panose="020B0604020202020204" pitchFamily="34" charset="0"/>
        <a:buChar char="•"/>
        <a:defRPr sz="8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8064" rtl="0" eaLnBrk="1" latinLnBrk="1" hangingPunct="1">
        <a:defRPr sz="823" kern="1200">
          <a:solidFill>
            <a:schemeClr val="tx1"/>
          </a:solidFill>
          <a:latin typeface="+mn-lt"/>
          <a:ea typeface="+mn-ea"/>
          <a:cs typeface="+mn-cs"/>
        </a:defRPr>
      </a:lvl1pPr>
      <a:lvl2pPr marL="209032" algn="l" defTabSz="418064" rtl="0" eaLnBrk="1" latinLnBrk="1" hangingPunct="1">
        <a:defRPr sz="823" kern="1200">
          <a:solidFill>
            <a:schemeClr val="tx1"/>
          </a:solidFill>
          <a:latin typeface="+mn-lt"/>
          <a:ea typeface="+mn-ea"/>
          <a:cs typeface="+mn-cs"/>
        </a:defRPr>
      </a:lvl2pPr>
      <a:lvl3pPr marL="418064" algn="l" defTabSz="418064" rtl="0" eaLnBrk="1" latinLnBrk="1" hangingPunct="1">
        <a:defRPr sz="823" kern="1200">
          <a:solidFill>
            <a:schemeClr val="tx1"/>
          </a:solidFill>
          <a:latin typeface="+mn-lt"/>
          <a:ea typeface="+mn-ea"/>
          <a:cs typeface="+mn-cs"/>
        </a:defRPr>
      </a:lvl3pPr>
      <a:lvl4pPr marL="627096" algn="l" defTabSz="418064" rtl="0" eaLnBrk="1" latinLnBrk="1" hangingPunct="1">
        <a:defRPr sz="823" kern="1200">
          <a:solidFill>
            <a:schemeClr val="tx1"/>
          </a:solidFill>
          <a:latin typeface="+mn-lt"/>
          <a:ea typeface="+mn-ea"/>
          <a:cs typeface="+mn-cs"/>
        </a:defRPr>
      </a:lvl4pPr>
      <a:lvl5pPr marL="836127" algn="l" defTabSz="418064" rtl="0" eaLnBrk="1" latinLnBrk="1" hangingPunct="1">
        <a:defRPr sz="823" kern="1200">
          <a:solidFill>
            <a:schemeClr val="tx1"/>
          </a:solidFill>
          <a:latin typeface="+mn-lt"/>
          <a:ea typeface="+mn-ea"/>
          <a:cs typeface="+mn-cs"/>
        </a:defRPr>
      </a:lvl5pPr>
      <a:lvl6pPr marL="1045159" algn="l" defTabSz="418064" rtl="0" eaLnBrk="1" latinLnBrk="1" hangingPunct="1">
        <a:defRPr sz="823" kern="1200">
          <a:solidFill>
            <a:schemeClr val="tx1"/>
          </a:solidFill>
          <a:latin typeface="+mn-lt"/>
          <a:ea typeface="+mn-ea"/>
          <a:cs typeface="+mn-cs"/>
        </a:defRPr>
      </a:lvl6pPr>
      <a:lvl7pPr marL="1254191" algn="l" defTabSz="418064" rtl="0" eaLnBrk="1" latinLnBrk="1" hangingPunct="1">
        <a:defRPr sz="823" kern="1200">
          <a:solidFill>
            <a:schemeClr val="tx1"/>
          </a:solidFill>
          <a:latin typeface="+mn-lt"/>
          <a:ea typeface="+mn-ea"/>
          <a:cs typeface="+mn-cs"/>
        </a:defRPr>
      </a:lvl7pPr>
      <a:lvl8pPr marL="1463223" algn="l" defTabSz="418064" rtl="0" eaLnBrk="1" latinLnBrk="1" hangingPunct="1">
        <a:defRPr sz="823" kern="1200">
          <a:solidFill>
            <a:schemeClr val="tx1"/>
          </a:solidFill>
          <a:latin typeface="+mn-lt"/>
          <a:ea typeface="+mn-ea"/>
          <a:cs typeface="+mn-cs"/>
        </a:defRPr>
      </a:lvl8pPr>
      <a:lvl9pPr marL="1672255" algn="l" defTabSz="418064" rtl="0" eaLnBrk="1" latinLnBrk="1" hangingPunct="1">
        <a:defRPr sz="8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BCBED-E059-910D-CBBC-1CD544206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42527D-9137-A040-24CD-09AF816C40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C487F91-E8F0-B542-6BF8-8D9F18681B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A18A37D-C2A1-5879-9434-8095C528AD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19813" cy="313531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4E67C27-9C5F-663C-5054-F2162AB2A22D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AD25655-FEE6-873D-18B1-BBBAEB16B36F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ko-KR" altLang="en-US" sz="10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카메라 연결</a:t>
            </a:r>
            <a:r>
              <a:rPr lang="en-US" altLang="ko-KR" sz="10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lang="ko-KR" altLang="en-US" sz="10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버튼을 클릭하면 화면에 얼굴이 출력됩니다</a:t>
            </a:r>
            <a:r>
              <a:rPr lang="en-US" altLang="ko-KR" sz="10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D1589B9-EB16-8470-FFFE-33F8D359327C}"/>
              </a:ext>
            </a:extLst>
          </p:cNvPr>
          <p:cNvSpPr/>
          <p:nvPr/>
        </p:nvSpPr>
        <p:spPr>
          <a:xfrm>
            <a:off x="1290255" y="726270"/>
            <a:ext cx="451043" cy="1881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590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A98A38-63D4-5D22-A7C0-CD2E0B25A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76B9B038-5C94-2880-648D-E6DE4131E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19813" cy="31353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A0927CF-B76B-21AA-3D1C-D1E2EB425DC2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CA053F4-BBDB-8A9B-4177-65B25F007B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54" y="932251"/>
            <a:ext cx="2291443" cy="173860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6D5180D-80C1-C6D3-8F7C-F25BCADE9B23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system-ui"/>
              </a:rPr>
              <a:t>선택한 화장들이 적용된 모습입니다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</a:t>
            </a:r>
            <a:endParaRPr lang="en-US" altLang="ko-KR" sz="10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6699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A08216-B985-AFD6-2C2C-697E0AB86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644279C1-ED8D-85F7-8845-474BA45C2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06"/>
            <a:ext cx="6119813" cy="311710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D577C91-F727-8090-A678-D35E9194EEEB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068DA3E-0B4F-D078-EDAE-F8E137F8B6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55" y="932252"/>
            <a:ext cx="2291443" cy="173860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D53705C-B746-1F02-1B0C-A395FF107F97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1~5</a:t>
            </a:r>
            <a:r>
              <a:rPr lang="ko-KR" altLang="en-US" sz="10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번 버튼을 눌러 원하는 번호에 화장 정보를 저장하거나 불러옵니다</a:t>
            </a:r>
            <a:r>
              <a:rPr lang="en-US" altLang="ko-KR" sz="10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3C3CF12-67A4-C365-D0C0-77C53B960856}"/>
              </a:ext>
            </a:extLst>
          </p:cNvPr>
          <p:cNvSpPr/>
          <p:nvPr/>
        </p:nvSpPr>
        <p:spPr>
          <a:xfrm>
            <a:off x="1688306" y="2705100"/>
            <a:ext cx="964407" cy="1500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738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6A1007-A89F-E6D6-223B-F691BBCB4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5A46AB4-7FCF-5F78-9ED4-27062BDEF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06"/>
            <a:ext cx="6119813" cy="311710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744AEDB-0BB9-A90A-0486-9B02AC5556A4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4B4ED07-318A-5910-3AFB-2D71FDB826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55" y="932252"/>
            <a:ext cx="2291443" cy="173860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15234D-9A4D-BF5D-3471-8596ED63D393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0" i="0" dirty="0">
                <a:solidFill>
                  <a:schemeClr val="bg1"/>
                </a:solidFill>
                <a:effectLst/>
                <a:latin typeface="system-ui"/>
              </a:rPr>
              <a:t>화장 정보를 저장하거나 불러올 수 있습니다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</a:t>
            </a:r>
            <a:endParaRPr lang="en-US" altLang="ko-KR" sz="10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233785C-1498-AEB0-F9B5-62E7EE52E614}"/>
              </a:ext>
            </a:extLst>
          </p:cNvPr>
          <p:cNvSpPr/>
          <p:nvPr/>
        </p:nvSpPr>
        <p:spPr>
          <a:xfrm>
            <a:off x="1290255" y="2690813"/>
            <a:ext cx="371858" cy="1811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7B09EB5-ED1F-BB68-58A9-CED1266A8AE6}"/>
              </a:ext>
            </a:extLst>
          </p:cNvPr>
          <p:cNvSpPr/>
          <p:nvPr/>
        </p:nvSpPr>
        <p:spPr>
          <a:xfrm>
            <a:off x="3230974" y="2682893"/>
            <a:ext cx="371858" cy="1811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328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171B7-3BEE-0061-3629-00759F12E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65AC384-26F6-9865-FE5C-0C59D5556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19813" cy="313531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6D411E0-BE3D-D535-E57F-743A91A740C8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0" i="0" dirty="0">
                <a:solidFill>
                  <a:schemeClr val="bg1"/>
                </a:solidFill>
                <a:effectLst/>
                <a:latin typeface="system-ui"/>
              </a:rPr>
              <a:t>저장된 화장 정보에 맞는 제품을 확인할 수 </a:t>
            </a:r>
            <a:r>
              <a:rPr lang="ko-KR" altLang="en-US" sz="1000" dirty="0">
                <a:solidFill>
                  <a:schemeClr val="bg1"/>
                </a:solidFill>
                <a:latin typeface="system-ui"/>
              </a:rPr>
              <a:t>있습니</a:t>
            </a:r>
            <a:r>
              <a:rPr lang="ko-KR" altLang="en-US" sz="1000" b="0" i="0" dirty="0">
                <a:solidFill>
                  <a:schemeClr val="bg1"/>
                </a:solidFill>
                <a:effectLst/>
                <a:latin typeface="system-ui"/>
              </a:rPr>
              <a:t>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</a:t>
            </a:r>
            <a:endParaRPr lang="en-US" altLang="ko-KR" sz="10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4349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DFCC4-13FB-5551-F8AF-5C71355C7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D841453E-5B69-2CF1-6B8C-BCE1064983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06"/>
            <a:ext cx="6119813" cy="311710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1CD2EC7-C1CA-C057-1072-8A15229572B3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DD1EE61-D35A-4100-04FA-B24CA7B610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55" y="932252"/>
            <a:ext cx="2291443" cy="173860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83C3427-53A3-E25D-9B6B-B9C8563400D9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0" i="0" dirty="0">
                <a:solidFill>
                  <a:schemeClr val="bg1"/>
                </a:solidFill>
                <a:effectLst/>
                <a:latin typeface="system-ui"/>
              </a:rPr>
              <a:t>화면에 화장 버튼이 나타납니다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 </a:t>
            </a:r>
            <a:r>
              <a:rPr lang="ko-KR" altLang="en-US" sz="1000" b="0" i="0" dirty="0">
                <a:solidFill>
                  <a:schemeClr val="bg1"/>
                </a:solidFill>
                <a:effectLst/>
                <a:latin typeface="system-ui"/>
              </a:rPr>
              <a:t>각 버튼을 클릭하여 원하는 부위를 화장할 수 있습니다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</a:t>
            </a:r>
            <a:endParaRPr lang="en-US" altLang="ko-KR" sz="10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1AC049A-20F5-2550-0167-48E451640C4B}"/>
              </a:ext>
            </a:extLst>
          </p:cNvPr>
          <p:cNvSpPr/>
          <p:nvPr/>
        </p:nvSpPr>
        <p:spPr>
          <a:xfrm>
            <a:off x="3822013" y="2143125"/>
            <a:ext cx="342793" cy="3595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5ADB9D5-431D-3190-9CD2-271BAA7D1899}"/>
              </a:ext>
            </a:extLst>
          </p:cNvPr>
          <p:cNvSpPr/>
          <p:nvPr/>
        </p:nvSpPr>
        <p:spPr>
          <a:xfrm>
            <a:off x="3822012" y="1278247"/>
            <a:ext cx="342793" cy="3595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850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F1C423-20E4-1A1D-6924-7331FC28F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843857-5D84-12AA-0B60-9450899755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096FFC-49A8-033D-7DBF-FA2B855DB4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0E64B07-9FBE-56B5-25E0-78F641CEE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06"/>
            <a:ext cx="6119813" cy="311710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24E7CFB-CBB7-9B71-7AAE-0305738DD983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AB8CED4-B04F-39ED-5073-826E03F3AC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55" y="932252"/>
            <a:ext cx="2291443" cy="173860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E867C39-A634-E2E8-F8F1-2139505256DD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system-ui"/>
              </a:rPr>
              <a:t>립</a:t>
            </a:r>
            <a:r>
              <a:rPr lang="ko-KR" altLang="en-US" sz="1000" b="0" i="0" dirty="0">
                <a:solidFill>
                  <a:schemeClr val="bg1"/>
                </a:solidFill>
                <a:effectLst/>
                <a:latin typeface="system-ui"/>
              </a:rPr>
              <a:t> 제품의 색상을 체험할 수 있습니다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</a:t>
            </a:r>
            <a:endParaRPr lang="en-US" altLang="ko-KR" sz="10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1E8E05B-E3EE-D042-DA63-3EDC5590B119}"/>
              </a:ext>
            </a:extLst>
          </p:cNvPr>
          <p:cNvSpPr/>
          <p:nvPr/>
        </p:nvSpPr>
        <p:spPr>
          <a:xfrm>
            <a:off x="3644475" y="901275"/>
            <a:ext cx="1227478" cy="13431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748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9E192D-D575-4EC9-D992-D7A4E963A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B82CEB-A3C5-1618-6C03-A80C7FFBF0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26941A-9CB8-2094-D764-61B1EC5E0D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6FA08FC-2A4A-ABF6-223F-4BBEDA13F8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6119813" cy="313531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3FEC980-EABF-8AE0-FBA9-76240ACB088A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69F08CE-8929-6544-58A7-2F383EC1C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55" y="932252"/>
            <a:ext cx="2291443" cy="173860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0C4109B-C6EB-498B-58DF-70466993076B}"/>
              </a:ext>
            </a:extLst>
          </p:cNvPr>
          <p:cNvSpPr/>
          <p:nvPr/>
        </p:nvSpPr>
        <p:spPr>
          <a:xfrm>
            <a:off x="4181474" y="1273969"/>
            <a:ext cx="142875" cy="1333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5463828-3663-A46D-10D1-C2BC610126F4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system-ui"/>
              </a:rPr>
              <a:t>체험할 립 제품을 </a:t>
            </a:r>
            <a:r>
              <a:rPr lang="ko-KR" altLang="en-US" sz="1000" b="0" i="0" dirty="0">
                <a:solidFill>
                  <a:schemeClr val="bg1"/>
                </a:solidFill>
                <a:effectLst/>
                <a:latin typeface="system-ui"/>
              </a:rPr>
              <a:t>선택할 수 있습니다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</a:t>
            </a:r>
            <a:endParaRPr lang="en-US" altLang="ko-KR" sz="10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399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FFA12-403D-0D16-19B3-B8A135343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1D625A-1D12-B68F-1DFE-655C155514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86DA93-80EE-FD38-B7DC-2A035F3CE5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945EAB3-DF4F-C51C-37DD-5D78960EB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19813" cy="31353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6F7563C-C419-2F0F-5744-176041A644C4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0674845-CD3C-31C7-9E8C-20BB93D37C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55" y="932252"/>
            <a:ext cx="2291443" cy="173860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6D44ED5-6C33-7614-1D2F-BB411C0FE170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system-ui"/>
              </a:rPr>
              <a:t>체험할 립 제품의 </a:t>
            </a:r>
            <a:r>
              <a:rPr lang="ko-KR" altLang="en-US" sz="1000" b="0" i="0" dirty="0">
                <a:solidFill>
                  <a:schemeClr val="bg1"/>
                </a:solidFill>
                <a:effectLst/>
                <a:latin typeface="system-ui"/>
              </a:rPr>
              <a:t>진하기를 조절할 수 있습니다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</a:t>
            </a:r>
            <a:endParaRPr lang="en-US" altLang="ko-KR" sz="10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0426884-44EF-5659-CED0-3A4B6AAB1D26}"/>
              </a:ext>
            </a:extLst>
          </p:cNvPr>
          <p:cNvSpPr/>
          <p:nvPr/>
        </p:nvSpPr>
        <p:spPr>
          <a:xfrm>
            <a:off x="3747331" y="1862983"/>
            <a:ext cx="952856" cy="897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19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242623-3618-70D8-4396-6FA0DBE86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6A6B31-AFF4-4D6B-349F-E283D57D11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A67CCF-FD15-77A7-C6D1-5D3B30FE16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39D48F6-5F30-3244-12D9-B86AB2706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19813" cy="31353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9048258-C635-DAA7-25A6-B3A6A906E0FA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89E0E81-B7A5-B081-A282-7A34D3330F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55" y="932252"/>
            <a:ext cx="2291443" cy="173860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34BF126-E912-3B00-3FB3-B83CD47A004F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system-ui"/>
              </a:rPr>
              <a:t>립이 적용된 모습입니다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</a:t>
            </a:r>
            <a:endParaRPr lang="en-US" altLang="ko-KR" sz="10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3E417DA-26AB-62F6-9769-578762850096}"/>
              </a:ext>
            </a:extLst>
          </p:cNvPr>
          <p:cNvSpPr/>
          <p:nvPr/>
        </p:nvSpPr>
        <p:spPr>
          <a:xfrm>
            <a:off x="4181474" y="1273969"/>
            <a:ext cx="142875" cy="1333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3475FF5-C17E-B315-6D36-0A61509F8D9C}"/>
              </a:ext>
            </a:extLst>
          </p:cNvPr>
          <p:cNvSpPr/>
          <p:nvPr/>
        </p:nvSpPr>
        <p:spPr>
          <a:xfrm>
            <a:off x="3747331" y="1862983"/>
            <a:ext cx="952856" cy="897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523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C0977-EBF8-63DC-4B2E-B23378901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C7A1ED-93AA-102A-E3C6-CACA869CC1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CCAF0D-B4F5-4AAC-57DD-CEACF3B7A9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10AEC4F-758F-3F8D-3E8E-DFC9B65823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19813" cy="31353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3B9507E-F6B0-8D79-333A-F7AC7D2DE00D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5B2F3A-2870-B15A-5B34-576CC72E2E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54" y="932252"/>
            <a:ext cx="2291443" cy="173860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2A00AC6-7ED0-22E5-EF7B-169EB18BABD4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0" i="0" dirty="0">
                <a:solidFill>
                  <a:schemeClr val="bg1"/>
                </a:solidFill>
                <a:effectLst/>
                <a:latin typeface="system-ui"/>
              </a:rPr>
              <a:t>파운데이션 제품의 색상을 체험할 수 있습니다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</a:t>
            </a:r>
            <a:endParaRPr lang="en-US" altLang="ko-KR" sz="10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601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D5A7F0-5309-9C8E-D133-7066F875F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8F55F99-722C-5675-0ADF-987FE9EDC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119813" cy="31353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C893DA4-4722-E3F8-6455-D677DCACD83B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E0E69AC-DAB3-2207-0329-AC3E5B120F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54" y="932252"/>
            <a:ext cx="2291443" cy="173860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33DDC39-A568-F00F-D7A9-E9333E374064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system-ui"/>
              </a:rPr>
              <a:t>체험할 제품의 색상을 </a:t>
            </a:r>
            <a:r>
              <a:rPr lang="ko-KR" altLang="en-US" sz="1000" b="0" i="0" dirty="0">
                <a:solidFill>
                  <a:schemeClr val="bg1"/>
                </a:solidFill>
                <a:effectLst/>
                <a:latin typeface="system-ui"/>
              </a:rPr>
              <a:t>선택할 수 있습니다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</a:t>
            </a:r>
            <a:endParaRPr lang="en-US" altLang="ko-KR" sz="10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0D4B72D-183E-7471-813F-02A18E4A6897}"/>
              </a:ext>
            </a:extLst>
          </p:cNvPr>
          <p:cNvSpPr/>
          <p:nvPr/>
        </p:nvSpPr>
        <p:spPr>
          <a:xfrm>
            <a:off x="4187439" y="1422875"/>
            <a:ext cx="123914" cy="1273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063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ACBC3-5A64-3556-24D8-360936E05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6B9793F7-0829-180B-7D66-20C4F9EE80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19813" cy="313531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3CA5179-47A0-30CC-A6A3-04EFE992B785}"/>
              </a:ext>
            </a:extLst>
          </p:cNvPr>
          <p:cNvSpPr/>
          <p:nvPr/>
        </p:nvSpPr>
        <p:spPr>
          <a:xfrm>
            <a:off x="1290255" y="932252"/>
            <a:ext cx="2291443" cy="17386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1666A9C-ECCA-9293-3A7D-85BAC42286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55" y="932252"/>
            <a:ext cx="2291443" cy="173860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D076EC7-07D8-27AB-1EAF-3E93C883AF93}"/>
              </a:ext>
            </a:extLst>
          </p:cNvPr>
          <p:cNvSpPr/>
          <p:nvPr/>
        </p:nvSpPr>
        <p:spPr>
          <a:xfrm>
            <a:off x="239794" y="2871962"/>
            <a:ext cx="5640224" cy="2180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latin typeface="system-ui"/>
              </a:rPr>
              <a:t>선택한 제품의 </a:t>
            </a:r>
            <a:r>
              <a:rPr lang="ko-KR" altLang="en-US" sz="1000" b="0" i="0" dirty="0">
                <a:solidFill>
                  <a:schemeClr val="bg1"/>
                </a:solidFill>
                <a:effectLst/>
                <a:latin typeface="system-ui"/>
              </a:rPr>
              <a:t>진하기를 조절할 수 있습니다</a:t>
            </a:r>
            <a:r>
              <a:rPr lang="en-US" altLang="ko-KR" sz="1000" b="0" i="0" dirty="0">
                <a:solidFill>
                  <a:schemeClr val="bg1"/>
                </a:solidFill>
                <a:effectLst/>
                <a:latin typeface="system-ui"/>
              </a:rPr>
              <a:t>.</a:t>
            </a:r>
            <a:endParaRPr lang="en-US" altLang="ko-KR" sz="10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FB37BDB-C7E2-2B3B-C678-F8A05569FCF3}"/>
              </a:ext>
            </a:extLst>
          </p:cNvPr>
          <p:cNvSpPr/>
          <p:nvPr/>
        </p:nvSpPr>
        <p:spPr>
          <a:xfrm>
            <a:off x="3740945" y="2008262"/>
            <a:ext cx="954970" cy="854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807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303</TotalTime>
  <Words>106</Words>
  <Application>Microsoft Office PowerPoint</Application>
  <PresentationFormat>사용자 지정</PresentationFormat>
  <Paragraphs>16</Paragraphs>
  <Slides>13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system-ui</vt:lpstr>
      <vt:lpstr>맑은 고딕</vt:lpstr>
      <vt:lpstr>Arial</vt:lpstr>
      <vt:lpstr>Calibri</vt:lpstr>
      <vt:lpstr>Calibri Light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ezen</dc:creator>
  <cp:lastModifiedBy>ezen</cp:lastModifiedBy>
  <cp:revision>22</cp:revision>
  <dcterms:created xsi:type="dcterms:W3CDTF">2024-11-18T01:19:11Z</dcterms:created>
  <dcterms:modified xsi:type="dcterms:W3CDTF">2024-11-18T06:25:29Z</dcterms:modified>
</cp:coreProperties>
</file>

<file path=docProps/thumbnail.jpeg>
</file>